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CAAD64-446E-4E70-B70B-6C78B0918D09}">
  <a:tblStyle styleId="{15CAAD64-446E-4E70-B70B-6C78B0918D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98718b28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998718b28_3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998718b28_3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987193a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e9987193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98718b28_3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B would be 3 because it has 3 holes or indentations that are like "valleys" quote on quote it is in the clue, </a:t>
            </a:r>
            <a:endParaRPr/>
          </a:p>
        </p:txBody>
      </p:sp>
      <p:sp>
        <p:nvSpPr>
          <p:cNvPr id="128" name="Google Shape;128;ge998718b28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9987193a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9987193a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9987193a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9987193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98718b28_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998718b28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987193a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987193a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1143000" y="978236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038784" y="1283390"/>
            <a:ext cx="7476565" cy="233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1116256" y="1156097"/>
            <a:ext cx="7605713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1038784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5039285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1043077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1043077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3"/>
          </p:nvPr>
        </p:nvSpPr>
        <p:spPr>
          <a:xfrm>
            <a:off x="5042386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4"/>
          </p:nvPr>
        </p:nvSpPr>
        <p:spPr>
          <a:xfrm>
            <a:off x="5042386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1069456" y="83526"/>
            <a:ext cx="2949178" cy="104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4327007" y="32733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1069456" y="1142404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4143375" y="345877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1069456" y="83526"/>
            <a:ext cx="2949178" cy="104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1069456" y="1142404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 rot="5400000">
            <a:off x="3608676" y="-1286501"/>
            <a:ext cx="2336783" cy="747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3">
            <a:alphaModFix amt="15000"/>
          </a:blip>
          <a:srcRect/>
          <a:stretch/>
        </p:blipFill>
        <p:spPr>
          <a:xfrm>
            <a:off x="5712515" y="-8793"/>
            <a:ext cx="3433970" cy="515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585" y="-1037"/>
            <a:ext cx="1065811" cy="512063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038784" y="1283390"/>
            <a:ext cx="7476565" cy="233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767263"/>
            <a:ext cx="9144000" cy="37623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A1A1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7734" y="4814163"/>
            <a:ext cx="468005" cy="27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37174" y="4847293"/>
            <a:ext cx="2221076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732085" y="-27699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523392" y="-29893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3999" cy="514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2237388" y="433344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Gursharan Singh, Daniel Chang, Bhairav Phukan</a:t>
            </a:r>
            <a:endParaRPr dirty="0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54" y="540675"/>
            <a:ext cx="3738698" cy="361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194" y="2050186"/>
            <a:ext cx="4153218" cy="76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210" y="1643400"/>
            <a:ext cx="1409271" cy="140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219" y="3219206"/>
            <a:ext cx="1409269" cy="140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331" y="139838"/>
            <a:ext cx="1337025" cy="13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9877"/>
          <a:stretch/>
        </p:blipFill>
        <p:spPr>
          <a:xfrm>
            <a:off x="4885650" y="2134575"/>
            <a:ext cx="4258350" cy="26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00" y="2941200"/>
            <a:ext cx="24003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250" y="329702"/>
            <a:ext cx="3632800" cy="18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475" y="390725"/>
            <a:ext cx="3518277" cy="1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3341700" y="4004950"/>
            <a:ext cx="211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“Mountaintops inspire leaders, but valleys mature them”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-Winston Churchill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1001325" y="22023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best practice is to follow the advice posted on every railroad crossing. Stop to look at both sides.” - maybe Sam Keen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1877625" y="3185325"/>
            <a:ext cx="2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1720425" y="3829650"/>
            <a:ext cx="2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1476161" y="1203285"/>
            <a:ext cx="7698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84483" y="606284"/>
            <a:ext cx="8715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1160857" y="485151"/>
            <a:ext cx="27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5133500" y="2711575"/>
            <a:ext cx="23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118050" y="119352"/>
            <a:ext cx="9144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Poetry Slam</a:t>
            </a: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25" y="669175"/>
            <a:ext cx="6863951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 l="43700" t="35849" r="26287" b="15363"/>
          <a:stretch/>
        </p:blipFill>
        <p:spPr>
          <a:xfrm>
            <a:off x="6621625" y="2451900"/>
            <a:ext cx="2522375" cy="22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414009" y="10049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Decoding: QR Code</a:t>
            </a: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l="-678" t="11020" r="2398" b="31249"/>
          <a:stretch/>
        </p:blipFill>
        <p:spPr>
          <a:xfrm>
            <a:off x="880825" y="589250"/>
            <a:ext cx="5970525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4">
            <a:alphaModFix/>
          </a:blip>
          <a:srcRect l="1148" t="48092" r="34318" b="21165"/>
          <a:stretch/>
        </p:blipFill>
        <p:spPr>
          <a:xfrm>
            <a:off x="958575" y="1787175"/>
            <a:ext cx="5917200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74" y="3133275"/>
            <a:ext cx="1525839" cy="161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051" y="4007323"/>
            <a:ext cx="1557450" cy="74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418" y="3393731"/>
            <a:ext cx="2675288" cy="13563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6851350" y="3272600"/>
            <a:ext cx="2227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$pdf$5*6*256*-1028*1*16*97891687a76b0346804ed59fae58df55*127*6c665474efdc2cb77df6586ee8b355b1002f96dc309836d7de14ec8ce0dbce59973fc0a6c74778c3ad908d304b8572d700000000000000000000000000000000000000000000000000000000000000000000000000000000000000000000000000000000000000000000000000000000000000000000000000000000000000*127*64c4b6201eda9d2746ba5e18bde2f96d6fbd6e43d14800ccbeb24982f9d7ceb2d21e0e1c3684dee43a6f187aa493869700000000000000000000000000000000000000000000000000000000000000000000000000000000000000000000000000000000000000000000000000000000000000000000000000000000000000*32*d1672e76d028fe420c55eb5c50f228496af5c56286c8f473c4563766630956bf*32*157c021cf0c8b5031593d0080b8e499a4f91cd36f60fa5e6fd09c9e4287d1a2a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6851350" y="3065638"/>
            <a:ext cx="70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6801" y="1786435"/>
            <a:ext cx="2227200" cy="1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0362" y="589240"/>
            <a:ext cx="1028275" cy="11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282950" y="3585450"/>
            <a:ext cx="13983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password: mechie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423984" y="6054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Hacking into File</a:t>
            </a: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7848" y="756649"/>
            <a:ext cx="916000" cy="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524050" y="129900"/>
            <a:ext cx="4095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 b="1"/>
              <a:t>Results</a:t>
            </a:r>
            <a:endParaRPr sz="3000" b="1"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62" y="684475"/>
            <a:ext cx="4885068" cy="37745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30"/>
          <p:cNvGraphicFramePr/>
          <p:nvPr/>
        </p:nvGraphicFramePr>
        <p:xfrm>
          <a:off x="6969875" y="864450"/>
          <a:ext cx="1511250" cy="3413560"/>
        </p:xfrm>
        <a:graphic>
          <a:graphicData uri="http://schemas.openxmlformats.org/drawingml/2006/table">
            <a:tbl>
              <a:tblPr>
                <a:noFill/>
                <a:tableStyleId>{15CAAD64-446E-4E70-B70B-6C78B0918D09}</a:tableStyleId>
              </a:tblPr>
              <a:tblGrid>
                <a:gridCol w="7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 Face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 Face Value #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1388250" y="853000"/>
            <a:ext cx="5123700" cy="187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Main challenges was with the uncertainty as to what to look for on dice.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zone differences among members made it difficult to coordinate.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puzzle for finding the sides of the dice seemed very open ended to interpretation depending on who was looking.</a:t>
            </a:r>
            <a:endParaRPr sz="170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2305350" y="162775"/>
            <a:ext cx="4095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000" b="1"/>
              <a:t>Challenges</a:t>
            </a:r>
            <a:endParaRPr sz="3000" b="1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725" y="2412951"/>
            <a:ext cx="3267998" cy="27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l="18181" r="25477"/>
          <a:stretch/>
        </p:blipFill>
        <p:spPr>
          <a:xfrm>
            <a:off x="3900950" y="2662625"/>
            <a:ext cx="2440351" cy="27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5">
            <a:alphaModFix/>
          </a:blip>
          <a:srcRect l="21197" t="3465"/>
          <a:stretch/>
        </p:blipFill>
        <p:spPr>
          <a:xfrm>
            <a:off x="948487" y="2726800"/>
            <a:ext cx="2952475" cy="22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700" y="119025"/>
            <a:ext cx="3320501" cy="2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2AB3C5-04C9-4CE3-8FE7-5EDD60E1D84C}"/>
              </a:ext>
            </a:extLst>
          </p:cNvPr>
          <p:cNvSpPr txBox="1"/>
          <p:nvPr/>
        </p:nvSpPr>
        <p:spPr>
          <a:xfrm>
            <a:off x="2844800" y="465666"/>
            <a:ext cx="605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Questions &amp; Answers Session</a:t>
            </a:r>
          </a:p>
        </p:txBody>
      </p:sp>
      <p:pic>
        <p:nvPicPr>
          <p:cNvPr id="3" name="Google Shape;121;p26">
            <a:extLst>
              <a:ext uri="{FF2B5EF4-FFF2-40B4-BE49-F238E27FC236}">
                <a16:creationId xmlns:a16="http://schemas.microsoft.com/office/drawing/2014/main" id="{52C5E133-883B-4906-B601-EFF6FCFA48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9853" y="1312333"/>
            <a:ext cx="2993120" cy="289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2;p26">
            <a:extLst>
              <a:ext uri="{FF2B5EF4-FFF2-40B4-BE49-F238E27FC236}">
                <a16:creationId xmlns:a16="http://schemas.microsoft.com/office/drawing/2014/main" id="{B782F817-F674-45BF-80C2-91F5AD4140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659" y="2608618"/>
            <a:ext cx="3324975" cy="6103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0;p26">
            <a:extLst>
              <a:ext uri="{FF2B5EF4-FFF2-40B4-BE49-F238E27FC236}">
                <a16:creationId xmlns:a16="http://schemas.microsoft.com/office/drawing/2014/main" id="{6923F8D8-C008-4EDA-A8AA-C756FF3E4B99}"/>
              </a:ext>
            </a:extLst>
          </p:cNvPr>
          <p:cNvSpPr txBox="1">
            <a:spLocks/>
          </p:cNvSpPr>
          <p:nvPr/>
        </p:nvSpPr>
        <p:spPr>
          <a:xfrm>
            <a:off x="1627788" y="439270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dirty="0"/>
              <a:t>Gursharan Singh, Daniel Chang, </a:t>
            </a:r>
            <a:r>
              <a:rPr lang="en-US"/>
              <a:t>Bhairav</a:t>
            </a:r>
            <a:r>
              <a:rPr lang="en-US" dirty="0"/>
              <a:t> </a:t>
            </a:r>
            <a:r>
              <a:rPr lang="en-US" dirty="0" err="1"/>
              <a:t>Phukan</a:t>
            </a:r>
            <a:endParaRPr lang="en-US" dirty="0"/>
          </a:p>
        </p:txBody>
      </p:sp>
      <p:pic>
        <p:nvPicPr>
          <p:cNvPr id="6" name="Google Shape;123;p26">
            <a:extLst>
              <a:ext uri="{FF2B5EF4-FFF2-40B4-BE49-F238E27FC236}">
                <a16:creationId xmlns:a16="http://schemas.microsoft.com/office/drawing/2014/main" id="{3C1726FB-7404-4164-9FAE-E628D5E38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44" y="1622110"/>
            <a:ext cx="1286628" cy="128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4;p26">
            <a:extLst>
              <a:ext uri="{FF2B5EF4-FFF2-40B4-BE49-F238E27FC236}">
                <a16:creationId xmlns:a16="http://schemas.microsoft.com/office/drawing/2014/main" id="{7D57FA21-88E2-4240-A257-C653DC8198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53" y="3197529"/>
            <a:ext cx="1286626" cy="128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5;p26">
            <a:extLst>
              <a:ext uri="{FF2B5EF4-FFF2-40B4-BE49-F238E27FC236}">
                <a16:creationId xmlns:a16="http://schemas.microsoft.com/office/drawing/2014/main" id="{A24D4C39-D484-440C-B1D1-27D12CDF972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664" y="112261"/>
            <a:ext cx="1220669" cy="1220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7080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On-screen Show (16:9)</PresentationFormat>
  <Paragraphs>37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</dc:creator>
  <cp:lastModifiedBy>Nstejwinder Singh</cp:lastModifiedBy>
  <cp:revision>1</cp:revision>
  <dcterms:modified xsi:type="dcterms:W3CDTF">2021-08-15T20:35:09Z</dcterms:modified>
</cp:coreProperties>
</file>